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D52B6-F369-A14A-9DA3-5FC3782AF8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5FE2BC-D279-DB44-9472-D20212729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8D10E-1E4C-064C-801A-7AD823C18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4A264-C1BA-194A-8E18-C137B2F43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F43E4-DF71-0249-8F55-808DF44F2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8240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A9222-3AC0-F24C-B6A0-A4FD6B72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ADA5E1-4346-3B4F-9696-74B3D83C3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78F8C-E960-B942-8E14-6421AEB0D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46D1C-E6D2-8C40-8A3A-D7A65EB18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4483F-54A2-3549-A618-259C103D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0008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F8EB60-D4E7-6A4C-B107-3ECCA30C44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8AB53-0DA6-C64C-A4B7-16403E9FE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C0875-95AB-004A-A7DA-072748A4E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7FC9A-09CB-6043-A3A3-2091DA330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4AAD3-E81C-F64C-A190-AFF56691F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74149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59D0E-A477-714D-81C2-0B387864B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D242D-C6F9-604B-9A71-FD557FF63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32EDD-D2C3-374E-86A0-06A418D32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AA7DD-F672-9143-B98C-57857FC2F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CA10D-FFE1-2145-92E1-CE6F218E1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62588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A0280-08D4-D34F-B619-A668C284E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2515AA-BDBB-734F-85DA-21DD5DF28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49AFB-D5A6-0140-A92D-4D93753E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66222-60AF-E247-A4DC-A9E941283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FEE07-FF48-DE42-AD57-BEEBB1AA8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9581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A5ECF-760C-6A48-87A5-CACA4E7E4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2B85E-24CF-8A48-8EFC-09CD8CCC31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0E15A6-0C01-0447-BAA3-3DBC4EE4D3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CF530-5062-CA49-A4A9-553B28C01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4ED1B-13BE-C84D-9F99-C50286C4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CC19B3-BC60-A241-BB17-77BB04A7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34879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216B0-072E-9043-A319-08449307B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69BFB-DAB6-5645-B2B6-EC0F5D6D1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E0223-616F-FF4F-8FCD-872CD1925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205CD5-8D21-AF41-81CD-C1913D1F9E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3BABE2-AD8C-1A40-92FA-8C810CE87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76CD1B-6E86-284E-B40C-FCE5C0354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B4491C-08E4-8542-A592-2F4A766AA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9FE8CD-25F1-3E4B-9296-A2E7DB8A5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96167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3B7BF-4764-E34A-8BF5-042EB78C1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FDFB28-5A9E-0B44-911B-A231382A0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B9CC9-8140-C444-BB53-E76372E46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AE8D2E-334A-D44A-9548-52295168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29659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3BAF0A-9B2B-0F49-8E3E-A23ADF60C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6F3BE5-4AA3-E44A-88D7-2452760D0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B45C69-8161-BA49-BECB-CC887B2B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9651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E4B5D-996D-8948-AC80-D85C5F704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D30B1-34CE-AE46-B317-DE9EB659F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1FE82C-838A-A34D-BC06-7D76B332E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B8644A-6BA7-C64B-BC8B-BB3B5404A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D59BE7-FA57-2E44-875D-8A348AA9D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84AF47-0ED6-7346-A4FA-3CF7D0CEE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84403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6B8B-E824-A24A-906C-7692DA74E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2C72FF-D154-6C40-8D81-EB036878B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C14152-7603-2E46-A9A5-263CF2D87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1A8446-4915-6E41-9274-DAA4BC6BE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F9C591-8BB0-C249-AA4B-D4FADC551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C04383-DC76-DD46-BBF2-33D227D39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84419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71F741-3049-5B4A-AD0B-EDB8CB2F0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775B4-34D8-F945-996F-0FE038887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D894C-174F-BD46-9C8F-B2515FF91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7E839-5631-BF47-8948-39753CEF6575}" type="datetimeFigureOut">
              <a:rPr lang="en-IL" smtClean="0"/>
              <a:t>26/03/2021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4B777-45A0-8F43-A59B-C95C23405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5E9A2-E6DF-9343-AD71-D9CAA6F4CE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F7AA5-8403-FF4B-A2B7-9E8BB61EDF0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1945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67A5A-818B-174F-8EAB-CEACE957D8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IL" dirty="0"/>
              <a:t>nteresting figures we can use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532B36-154A-5141-AB0B-084433C0DC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49801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91E91-F400-A04D-AFDA-2E4F43FEE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4332"/>
          </a:xfrm>
        </p:spPr>
        <p:txBody>
          <a:bodyPr/>
          <a:lstStyle/>
          <a:p>
            <a:r>
              <a:rPr lang="en-US" dirty="0"/>
              <a:t>N</a:t>
            </a:r>
            <a:r>
              <a:rPr lang="en-IL" dirty="0"/>
              <a:t>umber of positive / population all 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0D0396-59E0-1347-9CD5-158373AA9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065" y="1227128"/>
            <a:ext cx="7538923" cy="563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647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FEA82-141C-AE45-BA3E-80D7C33DF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Number of positive / population – young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9D79E-D97E-AE4D-BC0C-232A38291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43024"/>
            <a:ext cx="10655765" cy="539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68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71D50-EEF8-5240-814D-F693603F5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Number of positive / population – adults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6B7685-2EFF-9346-A84D-428A42D70E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458332"/>
            <a:ext cx="10515600" cy="536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97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1EE3-BDAF-BD4A-817A-EF1DD233F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IL" dirty="0"/>
              <a:t>ercentage positive tests – england (since vaccinations started)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477F23-9AA6-9A43-804D-BBEE836FC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7012" y="1525576"/>
            <a:ext cx="5070265" cy="49638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0F1C230-B8AF-684F-B248-F223160A6083}"/>
              </a:ext>
            </a:extLst>
          </p:cNvPr>
          <p:cNvSpPr txBox="1"/>
          <p:nvPr/>
        </p:nvSpPr>
        <p:spPr>
          <a:xfrm>
            <a:off x="0" y="6654585"/>
            <a:ext cx="8900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www.ons.gov.uk</a:t>
            </a:r>
            <a:r>
              <a:rPr lang="en-US" sz="1100" dirty="0"/>
              <a:t>/</a:t>
            </a:r>
            <a:r>
              <a:rPr lang="en-US" sz="1100" dirty="0" err="1"/>
              <a:t>peoplepopulationandcommunity</a:t>
            </a:r>
            <a:r>
              <a:rPr lang="en-US" sz="1100" dirty="0"/>
              <a:t>/</a:t>
            </a:r>
            <a:r>
              <a:rPr lang="en-US" sz="1100" dirty="0" err="1"/>
              <a:t>healthandsocialcare</a:t>
            </a:r>
            <a:r>
              <a:rPr lang="en-US" sz="1100" dirty="0"/>
              <a:t>/</a:t>
            </a:r>
            <a:r>
              <a:rPr lang="en-US" sz="1100" dirty="0" err="1"/>
              <a:t>conditionsanddiseases</a:t>
            </a:r>
            <a:r>
              <a:rPr lang="en-US" sz="1100" dirty="0"/>
              <a:t>/articles/coronaviruscovid19roundup/2020-03-26</a:t>
            </a:r>
            <a:endParaRPr lang="en-IL" sz="1100" dirty="0"/>
          </a:p>
        </p:txBody>
      </p:sp>
    </p:spTree>
    <p:extLst>
      <p:ext uri="{BB962C8B-B14F-4D97-AF65-F5344CB8AC3E}">
        <p14:creationId xmlns:p14="http://schemas.microsoft.com/office/powerpoint/2010/main" val="731898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60</Words>
  <Application>Microsoft Macintosh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Interesting figures we can use</vt:lpstr>
      <vt:lpstr>Number of positive / population all ages</vt:lpstr>
      <vt:lpstr>Number of positive / population – young </vt:lpstr>
      <vt:lpstr>Number of positive / population – adults</vt:lpstr>
      <vt:lpstr>Percentage positive tests – england (since vaccinations started)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Interesting figures we can use</dc:title>
  <dc:creator>Chana Ross</dc:creator>
  <cp:lastModifiedBy>Chana Ross</cp:lastModifiedBy>
  <cp:revision>3</cp:revision>
  <dcterms:created xsi:type="dcterms:W3CDTF">2021-03-25T22:10:22Z</dcterms:created>
  <dcterms:modified xsi:type="dcterms:W3CDTF">2021-03-25T22:33:00Z</dcterms:modified>
</cp:coreProperties>
</file>

<file path=docProps/thumbnail.jpeg>
</file>